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58" r:id="rId4"/>
  </p:sldIdLst>
  <p:sldSz cx="12192000" cy="6858000"/>
  <p:notesSz cx="6888163" cy="100187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58" d="100"/>
          <a:sy n="58" d="100"/>
        </p:scale>
        <p:origin x="90" y="12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B1FF4-4261-41C2-8A74-D09792AF0FAE}" type="datetimeFigureOut">
              <a:rPr lang="ko-KR" altLang="en-US" smtClean="0"/>
              <a:t>2024-05-07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8424D-36BC-40EE-90FD-37D2D391FF8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626358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B1FF4-4261-41C2-8A74-D09792AF0FAE}" type="datetimeFigureOut">
              <a:rPr lang="ko-KR" altLang="en-US" smtClean="0"/>
              <a:t>2024-05-07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8424D-36BC-40EE-90FD-37D2D391FF8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020538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B1FF4-4261-41C2-8A74-D09792AF0FAE}" type="datetimeFigureOut">
              <a:rPr lang="ko-KR" altLang="en-US" smtClean="0"/>
              <a:t>2024-05-07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8424D-36BC-40EE-90FD-37D2D391FF8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646995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B1FF4-4261-41C2-8A74-D09792AF0FAE}" type="datetimeFigureOut">
              <a:rPr lang="ko-KR" altLang="en-US" smtClean="0"/>
              <a:t>2024-05-07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8424D-36BC-40EE-90FD-37D2D391FF8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80419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B1FF4-4261-41C2-8A74-D09792AF0FAE}" type="datetimeFigureOut">
              <a:rPr lang="ko-KR" altLang="en-US" smtClean="0"/>
              <a:t>2024-05-07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8424D-36BC-40EE-90FD-37D2D391FF8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7152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B1FF4-4261-41C2-8A74-D09792AF0FAE}" type="datetimeFigureOut">
              <a:rPr lang="ko-KR" altLang="en-US" smtClean="0"/>
              <a:t>2024-05-07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8424D-36BC-40EE-90FD-37D2D391FF8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05327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B1FF4-4261-41C2-8A74-D09792AF0FAE}" type="datetimeFigureOut">
              <a:rPr lang="ko-KR" altLang="en-US" smtClean="0"/>
              <a:t>2024-05-07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8424D-36BC-40EE-90FD-37D2D391FF8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258718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B1FF4-4261-41C2-8A74-D09792AF0FAE}" type="datetimeFigureOut">
              <a:rPr lang="ko-KR" altLang="en-US" smtClean="0"/>
              <a:t>2024-05-07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8424D-36BC-40EE-90FD-37D2D391FF8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26597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B1FF4-4261-41C2-8A74-D09792AF0FAE}" type="datetimeFigureOut">
              <a:rPr lang="ko-KR" altLang="en-US" smtClean="0"/>
              <a:t>2024-05-07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8424D-36BC-40EE-90FD-37D2D391FF8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23078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B1FF4-4261-41C2-8A74-D09792AF0FAE}" type="datetimeFigureOut">
              <a:rPr lang="ko-KR" altLang="en-US" smtClean="0"/>
              <a:t>2024-05-07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8424D-36BC-40EE-90FD-37D2D391FF8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295126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B1FF4-4261-41C2-8A74-D09792AF0FAE}" type="datetimeFigureOut">
              <a:rPr lang="ko-KR" altLang="en-US" smtClean="0"/>
              <a:t>2024-05-07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B8424D-36BC-40EE-90FD-37D2D391FF8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139389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1B1FF4-4261-41C2-8A74-D09792AF0FAE}" type="datetimeFigureOut">
              <a:rPr lang="ko-KR" altLang="en-US" smtClean="0"/>
              <a:t>2024-05-07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B8424D-36BC-40EE-90FD-37D2D391FF8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422873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701960"/>
            <a:ext cx="12192000" cy="6394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75490" y="92363"/>
            <a:ext cx="62616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b="1" dirty="0" err="1"/>
              <a:t>돌코롬</a:t>
            </a:r>
            <a:r>
              <a:rPr lang="ko-KR" altLang="en-US" sz="2800" b="1" dirty="0"/>
              <a:t> </a:t>
            </a:r>
            <a:r>
              <a:rPr lang="ko-KR" altLang="en-US" sz="2800" b="1" dirty="0" err="1"/>
              <a:t>샌드</a:t>
            </a:r>
            <a:r>
              <a:rPr lang="ko-KR" altLang="en-US" sz="2800" b="1" dirty="0"/>
              <a:t> </a:t>
            </a:r>
            <a:r>
              <a:rPr lang="en-US" altLang="ko-KR" sz="2800" b="1" dirty="0"/>
              <a:t>12</a:t>
            </a:r>
            <a:r>
              <a:rPr lang="ko-KR" altLang="en-US" sz="2800" b="1" dirty="0"/>
              <a:t>입 </a:t>
            </a:r>
            <a:r>
              <a:rPr lang="ko-KR" altLang="en-US" sz="2800" b="1" dirty="0" err="1"/>
              <a:t>소분포장</a:t>
            </a:r>
            <a:r>
              <a:rPr lang="ko-KR" altLang="en-US" sz="2800" b="1" dirty="0"/>
              <a:t> 견적 의뢰</a:t>
            </a:r>
          </a:p>
        </p:txBody>
      </p:sp>
      <p:cxnSp>
        <p:nvCxnSpPr>
          <p:cNvPr id="9" name="직선 연결선 8"/>
          <p:cNvCxnSpPr/>
          <p:nvPr/>
        </p:nvCxnSpPr>
        <p:spPr>
          <a:xfrm>
            <a:off x="6114473" y="756668"/>
            <a:ext cx="0" cy="6124068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75490" y="995228"/>
            <a:ext cx="14654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/>
              <a:t>1. </a:t>
            </a:r>
            <a:r>
              <a:rPr lang="ko-KR" altLang="en-US" b="1" dirty="0"/>
              <a:t>제품 구성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257" y="1593883"/>
            <a:ext cx="5184803" cy="461372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289963" y="995228"/>
            <a:ext cx="9220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/>
              <a:t>2</a:t>
            </a:r>
            <a:r>
              <a:rPr lang="en-US" altLang="ko-KR" b="1"/>
              <a:t>. </a:t>
            </a:r>
            <a:r>
              <a:rPr lang="ko-KR" altLang="en-US" b="1" dirty="0"/>
              <a:t>내용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37141" y="1409218"/>
            <a:ext cx="12378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1) </a:t>
            </a:r>
            <a:r>
              <a:rPr lang="ko-KR" altLang="en-US" dirty="0"/>
              <a:t>月 물량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750986" y="1823208"/>
            <a:ext cx="26436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10,000 CASE x 3sku /</a:t>
            </a:r>
            <a:r>
              <a:rPr lang="ko-KR" altLang="en-US" dirty="0"/>
              <a:t>月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750986" y="2237198"/>
            <a:ext cx="3589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1,111 BOX(9CASE</a:t>
            </a:r>
            <a:r>
              <a:rPr lang="ko-KR" altLang="en-US" dirty="0"/>
              <a:t>입</a:t>
            </a:r>
            <a:r>
              <a:rPr lang="en-US" altLang="ko-KR" dirty="0"/>
              <a:t>) x 3sku /</a:t>
            </a:r>
            <a:r>
              <a:rPr lang="ko-KR" altLang="en-US" dirty="0"/>
              <a:t>月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748903" y="2651188"/>
            <a:ext cx="49314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* 3sku </a:t>
            </a:r>
            <a:r>
              <a:rPr lang="ko-KR" altLang="en-US" dirty="0"/>
              <a:t>기준 </a:t>
            </a:r>
            <a:r>
              <a:rPr lang="en-US" altLang="ko-KR" dirty="0"/>
              <a:t>-&gt; </a:t>
            </a:r>
            <a:r>
              <a:rPr lang="ko-KR" altLang="en-US" dirty="0"/>
              <a:t>약 </a:t>
            </a:r>
            <a:r>
              <a:rPr lang="en-US" altLang="ko-KR" dirty="0"/>
              <a:t>3,333 BOX(30,000CAE) / </a:t>
            </a:r>
            <a:r>
              <a:rPr lang="ko-KR" altLang="en-US" dirty="0"/>
              <a:t>月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24887" y="3083059"/>
            <a:ext cx="11560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2) </a:t>
            </a:r>
            <a:r>
              <a:rPr lang="ko-KR" altLang="en-US" dirty="0" err="1"/>
              <a:t>물류비</a:t>
            </a:r>
            <a:endParaRPr lang="ko-KR" alt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6748903" y="3452391"/>
            <a:ext cx="5168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① 반제품 </a:t>
            </a:r>
            <a:r>
              <a:rPr lang="en-US" altLang="ko-KR" dirty="0"/>
              <a:t>: </a:t>
            </a:r>
            <a:r>
              <a:rPr lang="ko-KR" altLang="en-US" dirty="0"/>
              <a:t>삼아 </a:t>
            </a:r>
            <a:r>
              <a:rPr lang="en-US" altLang="ko-KR" dirty="0"/>
              <a:t>-&gt; </a:t>
            </a:r>
            <a:r>
              <a:rPr lang="ko-KR" altLang="en-US" dirty="0" err="1"/>
              <a:t>우먼패키지</a:t>
            </a:r>
            <a:r>
              <a:rPr lang="ko-KR" altLang="en-US" dirty="0"/>
              <a:t>  </a:t>
            </a:r>
            <a:r>
              <a:rPr lang="en-US" altLang="ko-KR" dirty="0"/>
              <a:t>*</a:t>
            </a:r>
            <a:r>
              <a:rPr lang="ko-KR" altLang="en-US" dirty="0"/>
              <a:t>물류비용 체크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742872" y="3873967"/>
            <a:ext cx="35125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② 완제품은 업체에서 배차 예정</a:t>
            </a:r>
          </a:p>
        </p:txBody>
      </p:sp>
    </p:spTree>
    <p:extLst>
      <p:ext uri="{BB962C8B-B14F-4D97-AF65-F5344CB8AC3E}">
        <p14:creationId xmlns:p14="http://schemas.microsoft.com/office/powerpoint/2010/main" val="33320109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0166" y="822171"/>
            <a:ext cx="4391584" cy="5085347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7250" y="822171"/>
            <a:ext cx="4401804" cy="5246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728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040" y="0"/>
            <a:ext cx="1078225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8225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63</Words>
  <Application>Microsoft Office PowerPoint</Application>
  <PresentationFormat>와이드스크린</PresentationFormat>
  <Paragraphs>10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6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Microsoft 계정</dc:creator>
  <cp:lastModifiedBy>이 동찬</cp:lastModifiedBy>
  <cp:revision>4</cp:revision>
  <cp:lastPrinted>2024-04-29T23:03:32Z</cp:lastPrinted>
  <dcterms:created xsi:type="dcterms:W3CDTF">2024-04-29T23:02:58Z</dcterms:created>
  <dcterms:modified xsi:type="dcterms:W3CDTF">2024-05-07T01:18:46Z</dcterms:modified>
</cp:coreProperties>
</file>